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71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45EB5-4FCE-45A7-996A-FECCB858D5A4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6A46-A0BF-437B-99D8-216216EFC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45EB5-4FCE-45A7-996A-FECCB858D5A4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6A46-A0BF-437B-99D8-216216EFC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45EB5-4FCE-45A7-996A-FECCB858D5A4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6A46-A0BF-437B-99D8-216216EFC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45EB5-4FCE-45A7-996A-FECCB858D5A4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6A46-A0BF-437B-99D8-216216EFC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45EB5-4FCE-45A7-996A-FECCB858D5A4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6A46-A0BF-437B-99D8-216216EFC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45EB5-4FCE-45A7-996A-FECCB858D5A4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6A46-A0BF-437B-99D8-216216EFC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45EB5-4FCE-45A7-996A-FECCB858D5A4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6A46-A0BF-437B-99D8-216216EFC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45EB5-4FCE-45A7-996A-FECCB858D5A4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6A46-A0BF-437B-99D8-216216EFC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45EB5-4FCE-45A7-996A-FECCB858D5A4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6A46-A0BF-437B-99D8-216216EFC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45EB5-4FCE-45A7-996A-FECCB858D5A4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6A46-A0BF-437B-99D8-216216EFC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45EB5-4FCE-45A7-996A-FECCB858D5A4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6A46-A0BF-437B-99D8-216216EFC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45EB5-4FCE-45A7-996A-FECCB858D5A4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96A46-A0BF-437B-99D8-216216EFC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gif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12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9.gif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14"/>
            <a:ext cx="9149892" cy="68535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>Звук Э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7786710" y="0"/>
            <a:ext cx="1143008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6099"/>
            <a:ext cx="9155551" cy="68578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Кто произносит звук Э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" name="Объект 4" descr="C:\Users\User\Pictures\img234.jp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348" b="98757" l="0" r="992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1667" y="3701755"/>
            <a:ext cx="1912019" cy="2805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D:\temp\Rar$DI59.041\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610" y="925931"/>
            <a:ext cx="2191056" cy="3267531"/>
          </a:xfrm>
          <a:prstGeom prst="rect">
            <a:avLst/>
          </a:prstGeom>
          <a:noFill/>
        </p:spPr>
      </p:pic>
      <p:pic>
        <p:nvPicPr>
          <p:cNvPr id="7" name="Рисунок 6" descr="C:\Users\User\Pictures\img24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5563" y="3994176"/>
            <a:ext cx="2014536" cy="2890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D:\temp\Rar$DI57.717\2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0411" y="863612"/>
            <a:ext cx="2248809" cy="3611435"/>
          </a:xfrm>
          <a:prstGeom prst="rect">
            <a:avLst/>
          </a:prstGeom>
          <a:noFill/>
        </p:spPr>
      </p:pic>
      <p:pic>
        <p:nvPicPr>
          <p:cNvPr id="9" name="Рисунок 8" descr="C:\Users\User\Pictures\img242.jpg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980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8361" y="3846814"/>
            <a:ext cx="1841428" cy="286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Pictures\img190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4514" y="1133420"/>
            <a:ext cx="2357454" cy="2797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6" descr="F:\музей символ\MOI23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2060" y="1511022"/>
            <a:ext cx="2072777" cy="24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F:\музей символ\MOI7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8731" y="1537472"/>
            <a:ext cx="1840230" cy="230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F:\музей символ\MOI7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6819" y="1482811"/>
            <a:ext cx="1840230" cy="230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F:\музей символ\MOI7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22" y="3912650"/>
            <a:ext cx="1840230" cy="230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F:\музей символ\MOI7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0724" y="4944663"/>
            <a:ext cx="1840230" cy="230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F:\музей символ\MOI7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1075" y="2287143"/>
            <a:ext cx="1840230" cy="230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трелка вправо 17">
            <a:hlinkClick r:id="rId14" action="ppaction://hlinksldjump"/>
          </p:cNvPr>
          <p:cNvSpPr/>
          <p:nvPr/>
        </p:nvSpPr>
        <p:spPr>
          <a:xfrm>
            <a:off x="7786710" y="0"/>
            <a:ext cx="1143008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4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4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4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4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14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020"/>
            <a:ext cx="915578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Найди картинки где есть звук Э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Администратор\Desktop\катя абвг\img5.jpg"/>
          <p:cNvPicPr>
            <a:picLocks noChangeAspect="1" noChangeArrowheads="1"/>
          </p:cNvPicPr>
          <p:nvPr/>
        </p:nvPicPr>
        <p:blipFill>
          <a:blip r:embed="rId4"/>
          <a:srcRect l="23047" t="20312" r="52344" b="54688"/>
          <a:stretch>
            <a:fillRect/>
          </a:stretch>
        </p:blipFill>
        <p:spPr bwMode="auto">
          <a:xfrm>
            <a:off x="2928926" y="1581817"/>
            <a:ext cx="2143140" cy="1632869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катя абвг\img5.jpg"/>
          <p:cNvPicPr>
            <a:picLocks noChangeAspect="1" noChangeArrowheads="1"/>
          </p:cNvPicPr>
          <p:nvPr/>
        </p:nvPicPr>
        <p:blipFill>
          <a:blip r:embed="rId5"/>
          <a:srcRect l="60547" t="25000" r="19531" b="54687"/>
          <a:stretch>
            <a:fillRect/>
          </a:stretch>
        </p:blipFill>
        <p:spPr bwMode="auto">
          <a:xfrm>
            <a:off x="4714876" y="2643182"/>
            <a:ext cx="2055216" cy="1571636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\Desktop\катя абвг\naydi-slova-na-bukvu-E`.jpg"/>
          <p:cNvPicPr>
            <a:picLocks noChangeAspect="1" noChangeArrowheads="1"/>
          </p:cNvPicPr>
          <p:nvPr/>
        </p:nvPicPr>
        <p:blipFill>
          <a:blip r:embed="rId6"/>
          <a:srcRect l="4005" t="11250" r="72528" b="58750"/>
          <a:stretch>
            <a:fillRect/>
          </a:stretch>
        </p:blipFill>
        <p:spPr bwMode="auto">
          <a:xfrm>
            <a:off x="6500826" y="1285860"/>
            <a:ext cx="2286016" cy="2194575"/>
          </a:xfrm>
          <a:prstGeom prst="rect">
            <a:avLst/>
          </a:prstGeom>
          <a:noFill/>
        </p:spPr>
      </p:pic>
      <p:pic>
        <p:nvPicPr>
          <p:cNvPr id="1030" name="Picture 6" descr="C:\Users\Администратор\Desktop\катя абвг\naydi-slova-na-bukvu-E`.jpg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 l="26294" t="7892" r="50000" b="73799"/>
          <a:stretch>
            <a:fillRect/>
          </a:stretch>
        </p:blipFill>
        <p:spPr bwMode="auto">
          <a:xfrm>
            <a:off x="409587" y="1596016"/>
            <a:ext cx="1428760" cy="828668"/>
          </a:xfrm>
          <a:prstGeom prst="rect">
            <a:avLst/>
          </a:prstGeom>
          <a:noFill/>
        </p:spPr>
      </p:pic>
      <p:pic>
        <p:nvPicPr>
          <p:cNvPr id="1031" name="Picture 7" descr="C:\Users\Администратор\Desktop\катя абвг\naydi-slova-na-bukvu-E`.jpg"/>
          <p:cNvPicPr>
            <a:picLocks noChangeAspect="1" noChangeArrowheads="1"/>
          </p:cNvPicPr>
          <p:nvPr/>
        </p:nvPicPr>
        <p:blipFill>
          <a:blip r:embed="rId8"/>
          <a:srcRect l="35920" t="27500" r="40613" b="50000"/>
          <a:stretch>
            <a:fillRect/>
          </a:stretch>
        </p:blipFill>
        <p:spPr bwMode="auto">
          <a:xfrm>
            <a:off x="2357422" y="4143380"/>
            <a:ext cx="2678925" cy="1928826"/>
          </a:xfrm>
          <a:prstGeom prst="rect">
            <a:avLst/>
          </a:prstGeom>
          <a:noFill/>
        </p:spPr>
      </p:pic>
      <p:pic>
        <p:nvPicPr>
          <p:cNvPr id="1032" name="Picture 8" descr="C:\Users\Администратор\Desktop\катя абвг\naydi-slova-na-bukvu-E`.jpg"/>
          <p:cNvPicPr>
            <a:picLocks noChangeAspect="1" noChangeArrowheads="1"/>
          </p:cNvPicPr>
          <p:nvPr/>
        </p:nvPicPr>
        <p:blipFill>
          <a:blip r:embed="rId9"/>
          <a:srcRect l="78160" t="38750" r="3066" b="37500"/>
          <a:stretch>
            <a:fillRect/>
          </a:stretch>
        </p:blipFill>
        <p:spPr bwMode="auto">
          <a:xfrm>
            <a:off x="6072198" y="4643445"/>
            <a:ext cx="1928826" cy="1832385"/>
          </a:xfrm>
          <a:prstGeom prst="rect">
            <a:avLst/>
          </a:prstGeom>
          <a:noFill/>
        </p:spPr>
      </p:pic>
      <p:pic>
        <p:nvPicPr>
          <p:cNvPr id="1033" name="Picture 9" descr="C:\Users\Администратор\Desktop\катя абвг\naydi-slova-na-bukvu-E`.jpg"/>
          <p:cNvPicPr>
            <a:picLocks noChangeAspect="1" noChangeArrowheads="1"/>
          </p:cNvPicPr>
          <p:nvPr/>
        </p:nvPicPr>
        <p:blipFill>
          <a:blip r:embed="rId10"/>
          <a:srcRect l="4943" t="41250" r="72528" b="32500"/>
          <a:stretch>
            <a:fillRect/>
          </a:stretch>
        </p:blipFill>
        <p:spPr bwMode="auto">
          <a:xfrm>
            <a:off x="831327" y="2847086"/>
            <a:ext cx="1959442" cy="1714512"/>
          </a:xfrm>
          <a:prstGeom prst="rect">
            <a:avLst/>
          </a:prstGeom>
          <a:noFill/>
        </p:spPr>
      </p:pic>
      <p:pic>
        <p:nvPicPr>
          <p:cNvPr id="10" name="Picture 11" descr="F:\музей символ\MOI7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9757" y="3082922"/>
            <a:ext cx="1840230" cy="230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F:\музей символ\MOI7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852" y="3637160"/>
            <a:ext cx="1840230" cy="230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F:\музей символ\MOI23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0997" y="821398"/>
            <a:ext cx="2072777" cy="24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F:\музей символ\MOI23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8479" y="5000636"/>
            <a:ext cx="2072777" cy="24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F:\музей символ\MOI23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8517" y="2847086"/>
            <a:ext cx="2072777" cy="24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F:\музей символ\MOI23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274" y="934802"/>
            <a:ext cx="2072777" cy="24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F:\музей символ\MOI7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1142984"/>
            <a:ext cx="1840230" cy="230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4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4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5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5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5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4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12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Звук Э </vt:lpstr>
      <vt:lpstr>Кто произносит звук Э</vt:lpstr>
      <vt:lpstr>Найди картинки где есть звук Э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Э</dc:title>
  <dc:creator>1</dc:creator>
  <cp:lastModifiedBy>1</cp:lastModifiedBy>
  <cp:revision>8</cp:revision>
  <dcterms:created xsi:type="dcterms:W3CDTF">2019-11-12T04:46:02Z</dcterms:created>
  <dcterms:modified xsi:type="dcterms:W3CDTF">2020-01-09T04:36:27Z</dcterms:modified>
</cp:coreProperties>
</file>